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72" r:id="rId7"/>
    <p:sldId id="273" r:id="rId8"/>
    <p:sldId id="264" r:id="rId9"/>
    <p:sldId id="263" r:id="rId10"/>
    <p:sldId id="260" r:id="rId11"/>
    <p:sldId id="266" r:id="rId12"/>
    <p:sldId id="265" r:id="rId13"/>
    <p:sldId id="268" r:id="rId14"/>
    <p:sldId id="267" r:id="rId15"/>
    <p:sldId id="269" r:id="rId16"/>
    <p:sldId id="262" r:id="rId17"/>
    <p:sldId id="270" r:id="rId18"/>
    <p:sldId id="271" r:id="rId19"/>
    <p:sldId id="274" r:id="rId20"/>
    <p:sldId id="275" r:id="rId2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94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258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37262-8BFE-4ED0-B39C-370725EB7119}" type="datetimeFigureOut">
              <a:rPr lang="zh-CN" altLang="en-US" smtClean="0"/>
              <a:t>2026/5/20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00D9AE-547A-42C7-9323-274872462BC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8" cy="6857998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57D423AE-061B-E092-695A-1C2C75A9D5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8" cy="685799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18DB82B-7485-C9E1-6249-9A1DD7C169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8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12191994" cy="685799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" y="0"/>
            <a:ext cx="12191992" cy="685799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" y="0"/>
            <a:ext cx="12191990" cy="685799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1F57562C-7B3E-EA73-FEFC-D6B0321367D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1996" cy="685799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1998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8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0"/>
            <a:ext cx="12191996" cy="6857998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8BE8EA1C-077E-5345-9F11-66B82ACC69B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1996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444F9C7-D2E6-7E51-1194-CC9D2954654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" y="0"/>
            <a:ext cx="12191992" cy="685799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" y="0"/>
            <a:ext cx="12191990" cy="685799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" y="0"/>
            <a:ext cx="12191994" cy="68579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" y="0"/>
            <a:ext cx="12191990" cy="685799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0</Words>
  <Application>Microsoft Office PowerPoint</Application>
  <PresentationFormat>宽屏</PresentationFormat>
  <Paragraphs>0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24" baseType="lpstr">
      <vt:lpstr>等线</vt:lpstr>
      <vt:lpstr>等线 Light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子秋 何</dc:creator>
  <cp:lastModifiedBy>子秋 何</cp:lastModifiedBy>
  <cp:revision>7</cp:revision>
  <dcterms:created xsi:type="dcterms:W3CDTF">2026-05-18T02:05:00Z</dcterms:created>
  <dcterms:modified xsi:type="dcterms:W3CDTF">2026-05-20T14:28:03Z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76489DD1848D4E198E01EA2AE5C3CF28_13</vt:lpwstr>
  </property>
  <property fmtid="{D5CDD505-2E9C-101B-9397-08002B2CF9AE}" pid="3" name="KSOProductBuildVer">
    <vt:lpwstr>2052-12.1.0.26375</vt:lpwstr>
  </property>
</Properties>
</file>